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4" r:id="rId2"/>
    <p:sldId id="368" r:id="rId3"/>
    <p:sldId id="256" r:id="rId4"/>
    <p:sldId id="330" r:id="rId5"/>
    <p:sldId id="329" r:id="rId6"/>
    <p:sldId id="345" r:id="rId7"/>
    <p:sldId id="365" r:id="rId8"/>
    <p:sldId id="366" r:id="rId9"/>
    <p:sldId id="362" r:id="rId10"/>
    <p:sldId id="363" r:id="rId11"/>
    <p:sldId id="347" r:id="rId12"/>
    <p:sldId id="369" r:id="rId13"/>
    <p:sldId id="349" r:id="rId14"/>
    <p:sldId id="3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0070C0"/>
    <a:srgbClr val="EB1C00"/>
    <a:srgbClr val="B219FF"/>
    <a:srgbClr val="B477C7"/>
    <a:srgbClr val="0065B0"/>
    <a:srgbClr val="008DF6"/>
    <a:srgbClr val="3366CC"/>
    <a:srgbClr val="00407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0083"/>
            <a:ext cx="2774452" cy="317005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092667D-C74B-661E-7F87-A35B8C886928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Gemeenteraad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2</a:t>
            </a:r>
          </a:p>
        </p:txBody>
      </p:sp>
    </p:spTree>
    <p:extLst>
      <p:ext uri="{BB962C8B-B14F-4D97-AF65-F5344CB8AC3E}">
        <p14:creationId xmlns:p14="http://schemas.microsoft.com/office/powerpoint/2010/main" val="317160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599371" y="5338112"/>
            <a:ext cx="4138896" cy="71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090E855-61E1-AAE2-F8F6-6DF514A35206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boksbeugel&#10;&#10;Automatisch gegenereerde beschrijving">
            <a:extLst>
              <a:ext uri="{FF2B5EF4-FFF2-40B4-BE49-F238E27FC236}">
                <a16:creationId xmlns:a16="http://schemas.microsoft.com/office/drawing/2014/main" id="{4011BC15-EC86-5F2C-6192-BD3C2CB53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2502553" y="1626578"/>
            <a:ext cx="4138895" cy="36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76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E1E99759-BEAD-BC78-00CF-292BFD63BB50}"/>
              </a:ext>
            </a:extLst>
          </p:cNvPr>
          <p:cNvGrpSpPr/>
          <p:nvPr/>
        </p:nvGrpSpPr>
        <p:grpSpPr>
          <a:xfrm>
            <a:off x="4405707" y="1690979"/>
            <a:ext cx="3849268" cy="1742535"/>
            <a:chOff x="4405707" y="1690979"/>
            <a:chExt cx="3849268" cy="1742535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442B5C8C-20B9-9F9B-C5EF-0E49FC645C39}"/>
                </a:ext>
              </a:extLst>
            </p:cNvPr>
            <p:cNvGrpSpPr/>
            <p:nvPr/>
          </p:nvGrpSpPr>
          <p:grpSpPr>
            <a:xfrm>
              <a:off x="4405707" y="1690979"/>
              <a:ext cx="1681843" cy="1741136"/>
              <a:chOff x="4405707" y="1690979"/>
              <a:chExt cx="1681843" cy="1741136"/>
            </a:xfrm>
          </p:grpSpPr>
          <p:sp>
            <p:nvSpPr>
              <p:cNvPr id="20" name="Rechthoek: afgeronde hoeken 19">
                <a:extLst>
                  <a:ext uri="{FF2B5EF4-FFF2-40B4-BE49-F238E27FC236}">
                    <a16:creationId xmlns:a16="http://schemas.microsoft.com/office/drawing/2014/main" id="{73C88851-DB4E-F30A-EE94-41420FCAFF30}"/>
                  </a:ext>
                </a:extLst>
              </p:cNvPr>
              <p:cNvSpPr/>
              <p:nvPr/>
            </p:nvSpPr>
            <p:spPr>
              <a:xfrm>
                <a:off x="4430003" y="1690979"/>
                <a:ext cx="1620013" cy="1741136"/>
              </a:xfrm>
              <a:prstGeom prst="roundRect">
                <a:avLst/>
              </a:prstGeom>
              <a:solidFill>
                <a:srgbClr val="008D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 dirty="0"/>
              </a:p>
            </p:txBody>
          </p:sp>
          <p:pic>
            <p:nvPicPr>
              <p:cNvPr id="24" name="Afbeelding 23" descr="Afbeelding met clipart, tekenfilm&#10;&#10;Automatisch gegenereerde beschrijving">
                <a:extLst>
                  <a:ext uri="{FF2B5EF4-FFF2-40B4-BE49-F238E27FC236}">
                    <a16:creationId xmlns:a16="http://schemas.microsoft.com/office/drawing/2014/main" id="{B8EBA5EE-2CE4-E0C1-35AE-95F48CF0A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5707" y="1766861"/>
                <a:ext cx="1681843" cy="1315070"/>
              </a:xfrm>
              <a:prstGeom prst="rect">
                <a:avLst/>
              </a:prstGeom>
            </p:spPr>
          </p:pic>
        </p:grp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D2ED04BE-EE27-5317-B6FE-A81028AFE528}"/>
                </a:ext>
              </a:extLst>
            </p:cNvPr>
            <p:cNvGrpSpPr/>
            <p:nvPr/>
          </p:nvGrpSpPr>
          <p:grpSpPr>
            <a:xfrm>
              <a:off x="6633785" y="1691114"/>
              <a:ext cx="1621190" cy="1742400"/>
              <a:chOff x="6633785" y="1691114"/>
              <a:chExt cx="1621190" cy="1742400"/>
            </a:xfrm>
          </p:grpSpPr>
          <p:sp>
            <p:nvSpPr>
              <p:cNvPr id="17" name="Rechthoek: afgeronde hoeken 16">
                <a:extLst>
                  <a:ext uri="{FF2B5EF4-FFF2-40B4-BE49-F238E27FC236}">
                    <a16:creationId xmlns:a16="http://schemas.microsoft.com/office/drawing/2014/main" id="{60233CF5-4502-46E8-2730-D90365E939DD}"/>
                  </a:ext>
                </a:extLst>
              </p:cNvPr>
              <p:cNvSpPr/>
              <p:nvPr/>
            </p:nvSpPr>
            <p:spPr>
              <a:xfrm>
                <a:off x="6633785" y="1691114"/>
                <a:ext cx="1621190" cy="1742400"/>
              </a:xfrm>
              <a:prstGeom prst="roundRect">
                <a:avLst/>
              </a:prstGeom>
              <a:solidFill>
                <a:srgbClr val="B21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/>
              </a:p>
            </p:txBody>
          </p:sp>
          <p:pic>
            <p:nvPicPr>
              <p:cNvPr id="26" name="Afbeelding 25" descr="Afbeelding met kat, clipart, tekenfilm, Tekenfilm&#10;&#10;Automatisch gegenereerde beschrijving">
                <a:extLst>
                  <a:ext uri="{FF2B5EF4-FFF2-40B4-BE49-F238E27FC236}">
                    <a16:creationId xmlns:a16="http://schemas.microsoft.com/office/drawing/2014/main" id="{33E1911D-A57A-5267-18A4-42CDEFB3A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6957" y="1903015"/>
                <a:ext cx="1190584" cy="1209601"/>
              </a:xfrm>
              <a:prstGeom prst="rect">
                <a:avLst/>
              </a:prstGeom>
            </p:spPr>
          </p:pic>
        </p:grp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243AADF7-986F-8B5B-ADA1-B781B2B34A2F}"/>
              </a:ext>
            </a:extLst>
          </p:cNvPr>
          <p:cNvGrpSpPr/>
          <p:nvPr/>
        </p:nvGrpSpPr>
        <p:grpSpPr>
          <a:xfrm>
            <a:off x="2918965" y="3039990"/>
            <a:ext cx="5488768" cy="1951096"/>
            <a:chOff x="2918965" y="3039990"/>
            <a:chExt cx="5488768" cy="1951096"/>
          </a:xfrm>
        </p:grpSpPr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9" name="Afbeelding 18" descr="Afbeelding met boksbeugel, zwart-wit&#10;&#10;Automatisch gegenereerde beschrijving">
              <a:extLst>
                <a:ext uri="{FF2B5EF4-FFF2-40B4-BE49-F238E27FC236}">
                  <a16:creationId xmlns:a16="http://schemas.microsoft.com/office/drawing/2014/main" id="{E1246B99-40E7-6BD9-2341-F1416C29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845" y="3324516"/>
              <a:ext cx="1647888" cy="1666030"/>
            </a:xfrm>
            <a:prstGeom prst="rect">
              <a:avLst/>
            </a:prstGeom>
          </p:spPr>
        </p:pic>
        <p:pic>
          <p:nvPicPr>
            <p:cNvPr id="22" name="Afbeelding 21" descr="Afbeelding met wapen, boksbeugel, cirkel&#10;&#10;Automatisch gegenereerde beschrijving">
              <a:extLst>
                <a:ext uri="{FF2B5EF4-FFF2-40B4-BE49-F238E27FC236}">
                  <a16:creationId xmlns:a16="http://schemas.microsoft.com/office/drawing/2014/main" id="{6D090817-A44F-545F-5E54-B02905FE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44" y="3068490"/>
              <a:ext cx="2071866" cy="1922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B2D8CDB-B865-3CCF-120D-E8703E2B5BB9}"/>
              </a:ext>
            </a:extLst>
          </p:cNvPr>
          <p:cNvSpPr txBox="1"/>
          <p:nvPr/>
        </p:nvSpPr>
        <p:spPr>
          <a:xfrm>
            <a:off x="215999" y="216000"/>
            <a:ext cx="46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2.3 Hoe kom je daarbij?</a:t>
            </a:r>
          </a:p>
        </p:txBody>
      </p:sp>
    </p:spTree>
    <p:extLst>
      <p:ext uri="{BB962C8B-B14F-4D97-AF65-F5344CB8AC3E}">
        <p14:creationId xmlns:p14="http://schemas.microsoft.com/office/powerpoint/2010/main" val="50168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6EBE5FB5-71C3-B9D0-B907-8CA78CD4358A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E181F32A-6FC9-168F-189B-798D3482699B}"/>
                </a:ext>
              </a:extLst>
            </p:cNvPr>
            <p:cNvGrpSpPr/>
            <p:nvPr/>
          </p:nvGrpSpPr>
          <p:grpSpPr>
            <a:xfrm>
              <a:off x="6084140" y="2088000"/>
              <a:ext cx="2546718" cy="2546319"/>
              <a:chOff x="6084140" y="2088000"/>
              <a:chExt cx="2546718" cy="2546319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19CB105B-220E-F948-F515-45B9881AC987}"/>
                  </a:ext>
                </a:extLst>
              </p:cNvPr>
              <p:cNvSpPr/>
              <p:nvPr/>
            </p:nvSpPr>
            <p:spPr>
              <a:xfrm>
                <a:off x="6084539" y="2088000"/>
                <a:ext cx="2546319" cy="25463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B77B181D-6325-A064-9498-23C19AEE0A25}"/>
                  </a:ext>
                </a:extLst>
              </p:cNvPr>
              <p:cNvSpPr txBox="1"/>
              <p:nvPr/>
            </p:nvSpPr>
            <p:spPr>
              <a:xfrm>
                <a:off x="6084140" y="4071173"/>
                <a:ext cx="25463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broodje aap</a:t>
                </a:r>
              </a:p>
            </p:txBody>
          </p:sp>
        </p:grpSp>
        <p:pic>
          <p:nvPicPr>
            <p:cNvPr id="26" name="Afbeelding 25" descr="Afbeelding met clipart, emoticon, illustratie, tekenfilm&#10;&#10;Automatisch gegenereerde beschrijving">
              <a:extLst>
                <a:ext uri="{FF2B5EF4-FFF2-40B4-BE49-F238E27FC236}">
                  <a16:creationId xmlns:a16="http://schemas.microsoft.com/office/drawing/2014/main" id="{9981B865-D1C9-68AF-5AEA-7A1980F6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443" y="2156431"/>
              <a:ext cx="2283711" cy="2045950"/>
            </a:xfrm>
            <a:prstGeom prst="rect">
              <a:avLst/>
            </a:prstGeom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555890E6-82D1-56C6-F423-FE29B1FEF912}"/>
              </a:ext>
            </a:extLst>
          </p:cNvPr>
          <p:cNvGrpSpPr/>
          <p:nvPr/>
        </p:nvGrpSpPr>
        <p:grpSpPr>
          <a:xfrm>
            <a:off x="3240000" y="2088000"/>
            <a:ext cx="2546718" cy="2546319"/>
            <a:chOff x="3240000" y="2088000"/>
            <a:chExt cx="2546718" cy="254631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EACA9D16-0FE6-1264-C8FA-82D15DD7E5CB}"/>
                </a:ext>
              </a:extLst>
            </p:cNvPr>
            <p:cNvGrpSpPr/>
            <p:nvPr/>
          </p:nvGrpSpPr>
          <p:grpSpPr>
            <a:xfrm>
              <a:off x="3240000" y="2088000"/>
              <a:ext cx="2546718" cy="2546319"/>
              <a:chOff x="4565781" y="1054334"/>
              <a:chExt cx="2700423" cy="2700000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0A92B9B5-835E-A1F0-4B86-0C32BAA19E7F}"/>
                  </a:ext>
                </a:extLst>
              </p:cNvPr>
              <p:cNvSpPr/>
              <p:nvPr/>
            </p:nvSpPr>
            <p:spPr>
              <a:xfrm>
                <a:off x="4566204" y="1054334"/>
                <a:ext cx="2700000" cy="270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015D0D4D-763C-C973-3777-E4B7B3532A34}"/>
                  </a:ext>
                </a:extLst>
              </p:cNvPr>
              <p:cNvSpPr txBox="1"/>
              <p:nvPr/>
            </p:nvSpPr>
            <p:spPr>
              <a:xfrm>
                <a:off x="4565781" y="3160800"/>
                <a:ext cx="2661056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vooroordeel</a:t>
                </a:r>
              </a:p>
            </p:txBody>
          </p:sp>
        </p:grpSp>
        <p:pic>
          <p:nvPicPr>
            <p:cNvPr id="24" name="Afbeelding 23" descr="Afbeelding met brillen, bril, zonnebril&#10;&#10;Automatisch gegenereerde beschrijving">
              <a:extLst>
                <a:ext uri="{FF2B5EF4-FFF2-40B4-BE49-F238E27FC236}">
                  <a16:creationId xmlns:a16="http://schemas.microsoft.com/office/drawing/2014/main" id="{D44C5530-15DC-1C5F-F2B1-3C892B372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0" y="2354144"/>
              <a:ext cx="2470119" cy="1646746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6CBA2CC-BACA-55CC-9350-4776A087B64C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396000" y="2087836"/>
            <a:chExt cx="2546319" cy="2546319"/>
          </a:xfrm>
        </p:grpSpPr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7294EAEF-2BA2-0B50-B670-3088652DBC98}"/>
                </a:ext>
              </a:extLst>
            </p:cNvPr>
            <p:cNvGrpSpPr/>
            <p:nvPr/>
          </p:nvGrpSpPr>
          <p:grpSpPr>
            <a:xfrm>
              <a:off x="396000" y="2087836"/>
              <a:ext cx="2546319" cy="2546319"/>
              <a:chOff x="1706115" y="1065092"/>
              <a:chExt cx="2700000" cy="2700000"/>
            </a:xfrm>
          </p:grpSpPr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E7ED0F01-D95D-6743-E2D9-47A95E49FAEA}"/>
                  </a:ext>
                </a:extLst>
              </p:cNvPr>
              <p:cNvSpPr/>
              <p:nvPr/>
            </p:nvSpPr>
            <p:spPr>
              <a:xfrm>
                <a:off x="1706115" y="1065092"/>
                <a:ext cx="2700000" cy="2700000"/>
              </a:xfrm>
              <a:prstGeom prst="rect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9D06E9D0-F4D5-E862-A2CD-5282B2BAC477}"/>
                  </a:ext>
                </a:extLst>
              </p:cNvPr>
              <p:cNvSpPr txBox="1"/>
              <p:nvPr/>
            </p:nvSpPr>
            <p:spPr>
              <a:xfrm>
                <a:off x="1802514" y="3161056"/>
                <a:ext cx="1166178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feit</a:t>
                </a:r>
              </a:p>
            </p:txBody>
          </p:sp>
        </p:grpSp>
        <p:pic>
          <p:nvPicPr>
            <p:cNvPr id="17" name="Afbeelding 16" descr="Afbeelding met cirkel, tekening, Graphics, schets&#10;&#10;Automatisch gegenereerde beschrijving">
              <a:extLst>
                <a:ext uri="{FF2B5EF4-FFF2-40B4-BE49-F238E27FC236}">
                  <a16:creationId xmlns:a16="http://schemas.microsoft.com/office/drawing/2014/main" id="{C7329BFA-93AA-47BD-AC38-F7690518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58" y="2249382"/>
              <a:ext cx="2244068" cy="2316196"/>
            </a:xfrm>
            <a:prstGeom prst="rect">
              <a:avLst/>
            </a:prstGeom>
          </p:spPr>
        </p:pic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81A8878-3826-C44E-D728-D550341828B9}"/>
              </a:ext>
            </a:extLst>
          </p:cNvPr>
          <p:cNvSpPr txBox="1"/>
          <p:nvPr/>
        </p:nvSpPr>
        <p:spPr>
          <a:xfrm>
            <a:off x="215999" y="216000"/>
            <a:ext cx="46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781581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63C787B-2AFF-658F-0145-FEC81210A6E5}"/>
              </a:ext>
            </a:extLst>
          </p:cNvPr>
          <p:cNvSpPr txBox="1"/>
          <p:nvPr/>
        </p:nvSpPr>
        <p:spPr>
          <a:xfrm>
            <a:off x="216000" y="216000"/>
            <a:ext cx="43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2.1 Vorige keer</a:t>
            </a:r>
          </a:p>
        </p:txBody>
      </p:sp>
    </p:spTree>
    <p:extLst>
      <p:ext uri="{BB962C8B-B14F-4D97-AF65-F5344CB8AC3E}">
        <p14:creationId xmlns:p14="http://schemas.microsoft.com/office/powerpoint/2010/main" val="303486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1E7C409A-6B87-D692-E07C-A5FD2AEA94FA}"/>
              </a:ext>
            </a:extLst>
          </p:cNvPr>
          <p:cNvGrpSpPr/>
          <p:nvPr/>
        </p:nvGrpSpPr>
        <p:grpSpPr>
          <a:xfrm>
            <a:off x="291956" y="1227578"/>
            <a:ext cx="4140000" cy="4207544"/>
            <a:chOff x="292854" y="1120456"/>
            <a:chExt cx="4140000" cy="4207544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8CDD77A4-7CA8-1F37-5D61-7251200AB98A}"/>
                </a:ext>
              </a:extLst>
            </p:cNvPr>
            <p:cNvSpPr/>
            <p:nvPr/>
          </p:nvSpPr>
          <p:spPr>
            <a:xfrm>
              <a:off x="292854" y="1188000"/>
              <a:ext cx="4140000" cy="41400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B3E9292B-7231-D47A-F260-42BE0E62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54" y="1120456"/>
              <a:ext cx="3729600" cy="3729600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D502B789-C9C9-8F82-11AC-648CCB15C7B6}"/>
                </a:ext>
              </a:extLst>
            </p:cNvPr>
            <p:cNvSpPr txBox="1"/>
            <p:nvPr/>
          </p:nvSpPr>
          <p:spPr>
            <a:xfrm>
              <a:off x="292854" y="4752000"/>
              <a:ext cx="41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ongeschreven wetten</a:t>
              </a: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239F212-0AE2-0744-AA46-8953BACBDFD7}"/>
              </a:ext>
            </a:extLst>
          </p:cNvPr>
          <p:cNvGrpSpPr/>
          <p:nvPr/>
        </p:nvGrpSpPr>
        <p:grpSpPr>
          <a:xfrm>
            <a:off x="4577522" y="1295122"/>
            <a:ext cx="4310031" cy="4140000"/>
            <a:chOff x="4578420" y="1188000"/>
            <a:chExt cx="4310031" cy="414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C6BBEE3-59A2-37FB-CE81-9D8756D8DF49}"/>
                </a:ext>
              </a:extLst>
            </p:cNvPr>
            <p:cNvSpPr/>
            <p:nvPr/>
          </p:nvSpPr>
          <p:spPr>
            <a:xfrm>
              <a:off x="4641575" y="1188000"/>
              <a:ext cx="4140000" cy="4140000"/>
            </a:xfrm>
            <a:prstGeom prst="rect">
              <a:avLst/>
            </a:prstGeom>
            <a:solidFill>
              <a:srgbClr val="6D35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" name="Afbeelding 5" descr="Afbeelding met zwart-wit, ontwerp, licht&#10;&#10;Beschrijving automatisch gegenereerd met gemiddelde betrouwbaarheid">
              <a:extLst>
                <a:ext uri="{FF2B5EF4-FFF2-40B4-BE49-F238E27FC236}">
                  <a16:creationId xmlns:a16="http://schemas.microsoft.com/office/drawing/2014/main" id="{EF3C36D1-4C0C-349E-5C02-D580F8E9B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20" y="1312028"/>
              <a:ext cx="4310031" cy="3398413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5E357F1-B493-0D6A-747C-9C4A98C175AF}"/>
                </a:ext>
              </a:extLst>
            </p:cNvPr>
            <p:cNvSpPr txBox="1"/>
            <p:nvPr/>
          </p:nvSpPr>
          <p:spPr>
            <a:xfrm>
              <a:off x="4638054" y="4752000"/>
              <a:ext cx="41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opgeschreven wetten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49A2D941-81F4-3A8E-665F-C670379B95F5}"/>
              </a:ext>
            </a:extLst>
          </p:cNvPr>
          <p:cNvSpPr txBox="1"/>
          <p:nvPr/>
        </p:nvSpPr>
        <p:spPr>
          <a:xfrm flipH="1">
            <a:off x="0" y="174967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Afspraken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1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ep 40">
            <a:extLst>
              <a:ext uri="{FF2B5EF4-FFF2-40B4-BE49-F238E27FC236}">
                <a16:creationId xmlns:a16="http://schemas.microsoft.com/office/drawing/2014/main" id="{85F4FF98-9FC9-64E4-91B4-6DCB3A1873E1}"/>
              </a:ext>
            </a:extLst>
          </p:cNvPr>
          <p:cNvGrpSpPr/>
          <p:nvPr/>
        </p:nvGrpSpPr>
        <p:grpSpPr>
          <a:xfrm>
            <a:off x="108000" y="1312224"/>
            <a:ext cx="9036000" cy="5379602"/>
            <a:chOff x="108000" y="1312224"/>
            <a:chExt cx="9036000" cy="5379602"/>
          </a:xfrm>
        </p:grpSpPr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D40F03DC-F310-66FF-809F-046E50184970}"/>
                </a:ext>
              </a:extLst>
            </p:cNvPr>
            <p:cNvGrpSpPr/>
            <p:nvPr/>
          </p:nvGrpSpPr>
          <p:grpSpPr>
            <a:xfrm>
              <a:off x="108000" y="1312224"/>
              <a:ext cx="8908001" cy="2529332"/>
              <a:chOff x="108000" y="1080000"/>
              <a:chExt cx="8908001" cy="2529332"/>
            </a:xfrm>
          </p:grpSpPr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73535B0F-E951-FC60-5756-56CF81060F98}"/>
                  </a:ext>
                </a:extLst>
              </p:cNvPr>
              <p:cNvGrpSpPr/>
              <p:nvPr/>
            </p:nvGrpSpPr>
            <p:grpSpPr>
              <a:xfrm>
                <a:off x="108000" y="1080000"/>
                <a:ext cx="8906556" cy="2160000"/>
                <a:chOff x="108000" y="1080000"/>
                <a:chExt cx="8906556" cy="2160000"/>
              </a:xfrm>
            </p:grpSpPr>
            <p:pic>
              <p:nvPicPr>
                <p:cNvPr id="59" name="Afbeelding 58" descr="Afbeelding met gras, buitenshuis, boom, persoon&#10;&#10;Automatisch gegenereerde beschrijving">
                  <a:extLst>
                    <a:ext uri="{FF2B5EF4-FFF2-40B4-BE49-F238E27FC236}">
                      <a16:creationId xmlns:a16="http://schemas.microsoft.com/office/drawing/2014/main" id="{A1B81B0F-433C-0DC8-8DB6-9D4FC1EC1B47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2" t="10082" r="4246" b="21510"/>
                <a:stretch/>
              </p:blipFill>
              <p:spPr>
                <a:xfrm>
                  <a:off x="4601597" y="1080000"/>
                  <a:ext cx="2160000" cy="2159999"/>
                </a:xfrm>
                <a:prstGeom prst="rect">
                  <a:avLst/>
                </a:prstGeom>
              </p:spPr>
            </p:pic>
            <p:pic>
              <p:nvPicPr>
                <p:cNvPr id="60" name="Afbeelding 59" descr="Afbeelding met persoon, vasthouden, person, hand&#10;&#10;Automatisch gegenereerde beschrijving">
                  <a:extLst>
                    <a:ext uri="{FF2B5EF4-FFF2-40B4-BE49-F238E27FC236}">
                      <a16:creationId xmlns:a16="http://schemas.microsoft.com/office/drawing/2014/main" id="{A1384EF3-AE55-540F-5ACD-0AA6B0DA40AF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71" r="29616"/>
                <a:stretch/>
              </p:blipFill>
              <p:spPr>
                <a:xfrm>
                  <a:off x="108000" y="1080000"/>
                  <a:ext cx="2160000" cy="2160000"/>
                </a:xfrm>
                <a:prstGeom prst="rect">
                  <a:avLst/>
                </a:prstGeom>
              </p:spPr>
            </p:pic>
            <p:pic>
              <p:nvPicPr>
                <p:cNvPr id="61" name="Afbeelding 60" descr="Afbeelding met persoon, gebouw, buitenshuis, staan&#10;&#10;Automatisch gegenereerde beschrijving">
                  <a:extLst>
                    <a:ext uri="{FF2B5EF4-FFF2-40B4-BE49-F238E27FC236}">
                      <a16:creationId xmlns:a16="http://schemas.microsoft.com/office/drawing/2014/main" id="{B0765303-2920-FB59-30AB-0AB3F5145A9D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" t="8662" r="61907" b="33313"/>
                <a:stretch/>
              </p:blipFill>
              <p:spPr>
                <a:xfrm>
                  <a:off x="6854556" y="1080000"/>
                  <a:ext cx="2160000" cy="2160000"/>
                </a:xfrm>
                <a:prstGeom prst="rect">
                  <a:avLst/>
                </a:prstGeom>
              </p:spPr>
            </p:pic>
            <p:pic>
              <p:nvPicPr>
                <p:cNvPr id="62" name="Afbeelding 61" descr="Afbeelding met persoon, groep, mensen, zakelijk&#10;&#10;Automatisch gegenereerde beschrijving">
                  <a:extLst>
                    <a:ext uri="{FF2B5EF4-FFF2-40B4-BE49-F238E27FC236}">
                      <a16:creationId xmlns:a16="http://schemas.microsoft.com/office/drawing/2014/main" id="{89EF87E4-114D-6E8D-27C9-4C37A1D75012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706" r="23355"/>
                <a:stretch/>
              </p:blipFill>
              <p:spPr>
                <a:xfrm>
                  <a:off x="2355084" y="1080000"/>
                  <a:ext cx="2160000" cy="2160000"/>
                </a:xfrm>
                <a:prstGeom prst="rect">
                  <a:avLst/>
                </a:prstGeom>
              </p:spPr>
            </p:pic>
          </p:grpSp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38AD906D-909E-D537-7571-8A08B3568BE4}"/>
                  </a:ext>
                </a:extLst>
              </p:cNvPr>
              <p:cNvSpPr txBox="1"/>
              <p:nvPr/>
            </p:nvSpPr>
            <p:spPr>
              <a:xfrm>
                <a:off x="236497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Regering</a:t>
                </a:r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DA3B675A-7ED6-E74F-A9C3-979D48C0129C}"/>
                  </a:ext>
                </a:extLst>
              </p:cNvPr>
              <p:cNvSpPr txBox="1"/>
              <p:nvPr/>
            </p:nvSpPr>
            <p:spPr>
              <a:xfrm>
                <a:off x="462680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Burgemeester</a:t>
                </a:r>
              </a:p>
            </p:txBody>
          </p: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1C88FF33-572D-51B5-05E6-9CDF79127A53}"/>
                  </a:ext>
                </a:extLst>
              </p:cNvPr>
              <p:cNvSpPr txBox="1"/>
              <p:nvPr/>
            </p:nvSpPr>
            <p:spPr>
              <a:xfrm>
                <a:off x="6884801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Politie</a:t>
                </a:r>
              </a:p>
            </p:txBody>
          </p:sp>
          <p:sp>
            <p:nvSpPr>
              <p:cNvPr id="58" name="Tekstvak 57">
                <a:extLst>
                  <a:ext uri="{FF2B5EF4-FFF2-40B4-BE49-F238E27FC236}">
                    <a16:creationId xmlns:a16="http://schemas.microsoft.com/office/drawing/2014/main" id="{6844320C-38E6-5253-A964-E21DF986A07E}"/>
                  </a:ext>
                </a:extLst>
              </p:cNvPr>
              <p:cNvSpPr txBox="1"/>
              <p:nvPr/>
            </p:nvSpPr>
            <p:spPr>
              <a:xfrm>
                <a:off x="10800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Koning</a:t>
                </a:r>
              </a:p>
            </p:txBody>
          </p: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026F6696-13EF-806B-D043-06EC4930A073}"/>
                </a:ext>
              </a:extLst>
            </p:cNvPr>
            <p:cNvGrpSpPr/>
            <p:nvPr/>
          </p:nvGrpSpPr>
          <p:grpSpPr>
            <a:xfrm>
              <a:off x="108000" y="4139736"/>
              <a:ext cx="9036000" cy="2552090"/>
              <a:chOff x="108000" y="4139736"/>
              <a:chExt cx="9036000" cy="2552090"/>
            </a:xfrm>
          </p:grpSpPr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DD226332-4A8D-4EA8-106F-2B248E4D97DF}"/>
                  </a:ext>
                </a:extLst>
              </p:cNvPr>
              <p:cNvGrpSpPr/>
              <p:nvPr/>
            </p:nvGrpSpPr>
            <p:grpSpPr>
              <a:xfrm>
                <a:off x="108000" y="4139736"/>
                <a:ext cx="8928000" cy="2529596"/>
                <a:chOff x="108000" y="4139736"/>
                <a:chExt cx="8928000" cy="2529596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20C31F9D-B0FC-0E0A-33FF-8721C0D88176}"/>
                    </a:ext>
                  </a:extLst>
                </p:cNvPr>
                <p:cNvGrpSpPr/>
                <p:nvPr/>
              </p:nvGrpSpPr>
              <p:grpSpPr>
                <a:xfrm>
                  <a:off x="108000" y="4139736"/>
                  <a:ext cx="8928000" cy="2160265"/>
                  <a:chOff x="108000" y="4139736"/>
                  <a:chExt cx="8928000" cy="2160265"/>
                </a:xfrm>
              </p:grpSpPr>
              <p:pic>
                <p:nvPicPr>
                  <p:cNvPr id="50" name="Afbeelding 49" descr="Afbeelding met tekst, raam, persoon, tafel&#10;&#10;Automatisch gegenereerde beschrijving">
                    <a:extLst>
                      <a:ext uri="{FF2B5EF4-FFF2-40B4-BE49-F238E27FC236}">
                        <a16:creationId xmlns:a16="http://schemas.microsoft.com/office/drawing/2014/main" id="{773BBA6E-4685-FEC1-1042-952F63C6FA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886" r="23569"/>
                  <a:stretch/>
                </p:blipFill>
                <p:spPr>
                  <a:xfrm>
                    <a:off x="2354400" y="4140000"/>
                    <a:ext cx="2160000" cy="215999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1" name="Afbeelding 50" descr="Afbeelding met tekst, tafel&#10;&#10;Automatisch gegenereerde beschrijving">
                    <a:extLst>
                      <a:ext uri="{FF2B5EF4-FFF2-40B4-BE49-F238E27FC236}">
                        <a16:creationId xmlns:a16="http://schemas.microsoft.com/office/drawing/2014/main" id="{4BBB2BF2-4DE2-5256-25F7-0ECC1B0C31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415" t="43" r="7098" b="-44"/>
                  <a:stretch/>
                </p:blipFill>
                <p:spPr>
                  <a:xfrm>
                    <a:off x="4600800" y="4139736"/>
                    <a:ext cx="2160000" cy="215999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2" name="Afbeelding 51" descr="Afbeelding met persoon, person, poseren&#10;&#10;Automatisch gegenereerde beschrijving">
                    <a:extLst>
                      <a:ext uri="{FF2B5EF4-FFF2-40B4-BE49-F238E27FC236}">
                        <a16:creationId xmlns:a16="http://schemas.microsoft.com/office/drawing/2014/main" id="{8A205214-EA75-5ACD-7E1D-6296EAB50F83}"/>
                      </a:ext>
                    </a:extLst>
                  </p:cNvPr>
                  <p:cNvPicPr preferRelativeResize="0">
                    <a:picLocks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34" r="12582"/>
                  <a:stretch/>
                </p:blipFill>
                <p:spPr>
                  <a:xfrm>
                    <a:off x="6876000" y="4140000"/>
                    <a:ext cx="2160000" cy="21600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3" name="Afbeelding 52" descr="Afbeelding met muur, overdekt, pak&#10;&#10;Automatisch gegenereerde beschrijving">
                    <a:extLst>
                      <a:ext uri="{FF2B5EF4-FFF2-40B4-BE49-F238E27FC236}">
                        <a16:creationId xmlns:a16="http://schemas.microsoft.com/office/drawing/2014/main" id="{8C8DBF96-FA3C-037B-0717-18EAFE0DA6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091" t="7671" r="19178" b="-3671"/>
                  <a:stretch/>
                </p:blipFill>
                <p:spPr>
                  <a:xfrm>
                    <a:off x="108000" y="4140000"/>
                    <a:ext cx="2160000" cy="2160001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925CAFEF-D427-DE0C-714B-4F3AEFC82511}"/>
                    </a:ext>
                  </a:extLst>
                </p:cNvPr>
                <p:cNvSpPr txBox="1"/>
                <p:nvPr/>
              </p:nvSpPr>
              <p:spPr>
                <a:xfrm>
                  <a:off x="131201" y="6300000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Rechter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89464E71-23E4-5909-682B-CA7038979B91}"/>
                    </a:ext>
                  </a:extLst>
                </p:cNvPr>
                <p:cNvSpPr txBox="1"/>
                <p:nvPr/>
              </p:nvSpPr>
              <p:spPr>
                <a:xfrm>
                  <a:off x="2348801" y="6299999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Directeur</a:t>
                  </a:r>
                </a:p>
              </p:txBody>
            </p:sp>
            <p:sp>
              <p:nvSpPr>
                <p:cNvPr id="49" name="Tekstvak 48">
                  <a:extLst>
                    <a:ext uri="{FF2B5EF4-FFF2-40B4-BE49-F238E27FC236}">
                      <a16:creationId xmlns:a16="http://schemas.microsoft.com/office/drawing/2014/main" id="{97D4141F-0C7D-8F23-3D4C-530818F851E3}"/>
                    </a:ext>
                  </a:extLst>
                </p:cNvPr>
                <p:cNvSpPr txBox="1"/>
                <p:nvPr/>
              </p:nvSpPr>
              <p:spPr>
                <a:xfrm>
                  <a:off x="4615200" y="6300000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Docent</a:t>
                  </a:r>
                </a:p>
              </p:txBody>
            </p:sp>
          </p:grp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1B8F1AD4-6B69-BFD8-B9FC-EA485F30BC21}"/>
                  </a:ext>
                </a:extLst>
              </p:cNvPr>
              <p:cNvSpPr txBox="1"/>
              <p:nvPr/>
            </p:nvSpPr>
            <p:spPr>
              <a:xfrm>
                <a:off x="6762358" y="6322494"/>
                <a:ext cx="23816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Ouders/verzorgers</a:t>
                </a:r>
                <a:endParaRPr lang="nl-NL" sz="17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sp>
        <p:nvSpPr>
          <p:cNvPr id="25" name="Rechthoek 24">
            <a:extLst>
              <a:ext uri="{FF2B5EF4-FFF2-40B4-BE49-F238E27FC236}">
                <a16:creationId xmlns:a16="http://schemas.microsoft.com/office/drawing/2014/main" id="{E32387C0-5076-FEE7-233E-D3C8DFFA4134}"/>
              </a:ext>
            </a:extLst>
          </p:cNvPr>
          <p:cNvSpPr/>
          <p:nvPr/>
        </p:nvSpPr>
        <p:spPr>
          <a:xfrm flipH="1">
            <a:off x="0" y="180000"/>
            <a:ext cx="9144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 beslist wat?</a:t>
            </a:r>
          </a:p>
        </p:txBody>
      </p:sp>
    </p:spTree>
    <p:extLst>
      <p:ext uri="{BB962C8B-B14F-4D97-AF65-F5344CB8AC3E}">
        <p14:creationId xmlns:p14="http://schemas.microsoft.com/office/powerpoint/2010/main" val="231458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637E6FD-9FCC-E7DF-A2F6-E3ED29F6B45A}"/>
              </a:ext>
            </a:extLst>
          </p:cNvPr>
          <p:cNvSpPr txBox="1"/>
          <p:nvPr/>
        </p:nvSpPr>
        <p:spPr>
          <a:xfrm flipH="1">
            <a:off x="0" y="216000"/>
            <a:ext cx="9143998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cap="small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1000" b="1" cap="small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sz="1050" b="1" cap="small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i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mag zeggen wat jij wel of niet wilt</a:t>
            </a:r>
            <a:endParaRPr lang="nl-NL" sz="2000" b="1" i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A6C5AB8A-A184-F076-B0A9-5E90189A07AF}"/>
              </a:ext>
            </a:extLst>
          </p:cNvPr>
          <p:cNvGrpSpPr/>
          <p:nvPr/>
        </p:nvGrpSpPr>
        <p:grpSpPr>
          <a:xfrm>
            <a:off x="-137484" y="1703621"/>
            <a:ext cx="9281484" cy="5032720"/>
            <a:chOff x="-137484" y="1703621"/>
            <a:chExt cx="9281484" cy="5032720"/>
          </a:xfrm>
        </p:grpSpPr>
        <p:pic>
          <p:nvPicPr>
            <p:cNvPr id="3" name="Afbeelding 2" descr="Afbeelding met Menselijk gezicht, kleding, tekenfilm, vrouw&#10;&#10;Automatisch gegenereerde beschrijving">
              <a:extLst>
                <a:ext uri="{FF2B5EF4-FFF2-40B4-BE49-F238E27FC236}">
                  <a16:creationId xmlns:a16="http://schemas.microsoft.com/office/drawing/2014/main" id="{80200F7E-6308-082E-D80C-EB2588341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" t="20755" r="1638" b="2187"/>
            <a:stretch/>
          </p:blipFill>
          <p:spPr>
            <a:xfrm>
              <a:off x="0" y="1703621"/>
              <a:ext cx="9144000" cy="5032720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F647E01-4F80-6B39-0D33-54462BB5D768}"/>
                </a:ext>
              </a:extLst>
            </p:cNvPr>
            <p:cNvSpPr txBox="1"/>
            <p:nvPr/>
          </p:nvSpPr>
          <p:spPr>
            <a:xfrm rot="20461581">
              <a:off x="1431284" y="4394215"/>
              <a:ext cx="17311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7200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63E2828C-3BBD-F13F-ED21-EF61DD5AC0EE}"/>
                </a:ext>
              </a:extLst>
            </p:cNvPr>
            <p:cNvSpPr txBox="1"/>
            <p:nvPr/>
          </p:nvSpPr>
          <p:spPr>
            <a:xfrm rot="21294959">
              <a:off x="6336416" y="3355452"/>
              <a:ext cx="1122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BC2850E-9BE3-DFD1-79AB-C2BF062DE9A0}"/>
                </a:ext>
              </a:extLst>
            </p:cNvPr>
            <p:cNvSpPr txBox="1"/>
            <p:nvPr/>
          </p:nvSpPr>
          <p:spPr>
            <a:xfrm rot="21294959">
              <a:off x="7584502" y="2763406"/>
              <a:ext cx="1122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905A186-1CDD-FA0B-B1C3-918C38783242}"/>
                </a:ext>
              </a:extLst>
            </p:cNvPr>
            <p:cNvSpPr txBox="1"/>
            <p:nvPr/>
          </p:nvSpPr>
          <p:spPr>
            <a:xfrm rot="20501223">
              <a:off x="5287303" y="2389320"/>
              <a:ext cx="678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61C05FE-4BB8-7127-1B1D-C0F75C184A6F}"/>
                </a:ext>
              </a:extLst>
            </p:cNvPr>
            <p:cNvSpPr txBox="1"/>
            <p:nvPr/>
          </p:nvSpPr>
          <p:spPr>
            <a:xfrm rot="21294959">
              <a:off x="3408863" y="3137479"/>
              <a:ext cx="6662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E988BC46-9451-7CFB-2348-8E958B6968AA}"/>
                </a:ext>
              </a:extLst>
            </p:cNvPr>
            <p:cNvSpPr txBox="1"/>
            <p:nvPr/>
          </p:nvSpPr>
          <p:spPr>
            <a:xfrm rot="21294959">
              <a:off x="-137484" y="3117751"/>
              <a:ext cx="749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EE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B3FC9921-4578-235B-F3A1-CBA7D72BF05E}"/>
                </a:ext>
              </a:extLst>
            </p:cNvPr>
            <p:cNvSpPr txBox="1"/>
            <p:nvPr/>
          </p:nvSpPr>
          <p:spPr>
            <a:xfrm rot="21294959">
              <a:off x="4207773" y="3331704"/>
              <a:ext cx="579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184FA98D-594E-F65D-07C4-F7DE47FCAB36}"/>
                </a:ext>
              </a:extLst>
            </p:cNvPr>
            <p:cNvSpPr txBox="1"/>
            <p:nvPr/>
          </p:nvSpPr>
          <p:spPr>
            <a:xfrm rot="20891857">
              <a:off x="1461302" y="2255775"/>
              <a:ext cx="552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39B7C8A9-FE89-112C-E698-BC76ECEA2FB6}"/>
                </a:ext>
              </a:extLst>
            </p:cNvPr>
            <p:cNvSpPr txBox="1"/>
            <p:nvPr/>
          </p:nvSpPr>
          <p:spPr>
            <a:xfrm rot="21294959">
              <a:off x="1774386" y="3025228"/>
              <a:ext cx="524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FEF84E39-B1ED-9DEA-85A9-ACF41F5FCB43}"/>
                </a:ext>
              </a:extLst>
            </p:cNvPr>
            <p:cNvSpPr txBox="1"/>
            <p:nvPr/>
          </p:nvSpPr>
          <p:spPr>
            <a:xfrm rot="2091710">
              <a:off x="1846326" y="2516701"/>
              <a:ext cx="5247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latin typeface="Arial Black" panose="020B0A04020102020204" pitchFamily="34" charset="0"/>
                </a:rPr>
                <a:t>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86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F835A675-C53E-1E3A-119A-D0BE92132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7423"/>
          <a:stretch/>
        </p:blipFill>
        <p:spPr>
          <a:xfrm>
            <a:off x="887141" y="1168652"/>
            <a:ext cx="7369717" cy="532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6DBF30C-C872-0B7B-16D8-C6AE0496EC42}"/>
              </a:ext>
            </a:extLst>
          </p:cNvPr>
          <p:cNvSpPr txBox="1"/>
          <p:nvPr/>
        </p:nvSpPr>
        <p:spPr>
          <a:xfrm>
            <a:off x="0" y="21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297175"/>
                </a:solidFill>
              </a:rPr>
              <a:t>Dat mag niet overal op aarde!</a:t>
            </a:r>
          </a:p>
        </p:txBody>
      </p:sp>
    </p:spTree>
    <p:extLst>
      <p:ext uri="{BB962C8B-B14F-4D97-AF65-F5344CB8AC3E}">
        <p14:creationId xmlns:p14="http://schemas.microsoft.com/office/powerpoint/2010/main" val="303505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B2D8CDB-B865-3CCF-120D-E8703E2B5BB9}"/>
              </a:ext>
            </a:extLst>
          </p:cNvPr>
          <p:cNvSpPr txBox="1"/>
          <p:nvPr/>
        </p:nvSpPr>
        <p:spPr>
          <a:xfrm>
            <a:off x="216000" y="216000"/>
            <a:ext cx="501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2.2 Meerderheid en minderheid</a:t>
            </a:r>
          </a:p>
        </p:txBody>
      </p:sp>
    </p:spTree>
    <p:extLst>
      <p:ext uri="{BB962C8B-B14F-4D97-AF65-F5344CB8AC3E}">
        <p14:creationId xmlns:p14="http://schemas.microsoft.com/office/powerpoint/2010/main" val="18193599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1421</TotalTime>
  <Words>111</Words>
  <Application>Microsoft Office PowerPoint</Application>
  <PresentationFormat>Diavoorstelling (4:3)</PresentationFormat>
  <Paragraphs>49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17</cp:revision>
  <dcterms:created xsi:type="dcterms:W3CDTF">2023-04-12T08:54:08Z</dcterms:created>
  <dcterms:modified xsi:type="dcterms:W3CDTF">2024-03-23T09:53:56Z</dcterms:modified>
</cp:coreProperties>
</file>